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3/10/2020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055914206"/>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Scoot and Shoot</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 disappearing target</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3BBBD02F-73B7-45B6-AA76-7899642720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474" y="3456264"/>
            <a:ext cx="7025121" cy="31878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Scoot and Shoot</a:t>
            </a:r>
          </a:p>
          <a:p>
            <a:pPr algn="ctr"/>
            <a:r>
              <a:rPr lang="en-US" b="1" dirty="0"/>
              <a:t>Written Stage Briefing</a:t>
            </a:r>
          </a:p>
          <a:p>
            <a:r>
              <a:rPr lang="en-US" dirty="0"/>
              <a:t>Scoot and Shoot is a 31 round, 155 point, Comstock field course. There are fourteen USPSA targets and three Colt poppers. The best two hits on target will score, and steel must fall to score. The start signal is audible.</a:t>
            </a:r>
          </a:p>
          <a:p>
            <a:endParaRPr lang="en-US" dirty="0"/>
          </a:p>
          <a:p>
            <a:r>
              <a:rPr lang="en-US" dirty="0"/>
              <a:t>The drop turner is activated by the leftmost popper. It is a disappearing target. Please check the activator prior to walkthrough and set it the same way every time.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1463</TotalTime>
  <Words>213</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2020-03-10T16:58:47Z</dcterms:modified>
  <cp:category>Shooting</cp:category>
</cp:coreProperties>
</file>

<file path=docProps/thumbnail.jpeg>
</file>